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942"/>
    <p:restoredTop sz="94675"/>
  </p:normalViewPr>
  <p:slideViewPr>
    <p:cSldViewPr snapToGrid="0" snapToObjects="1">
      <p:cViewPr varScale="1">
        <p:scale>
          <a:sx n="68" d="100"/>
          <a:sy n="68" d="100"/>
        </p:scale>
        <p:origin x="656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8AF3A86-539E-D196-DA9A-284955084A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BE257CD-3F7F-F6F8-CB9C-FE47CFA344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7D61B46-84AB-2B38-906F-6ACDA35118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DE9C9-B254-0C4B-9C3E-796EA6323FB8}" type="datetimeFigureOut">
              <a:rPr lang="de-DE" smtClean="0"/>
              <a:t>13.06.2022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F4F2269-06CB-E6C1-7655-6B1A6B6596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E51DE63-7505-3E7D-017A-0BFA342B3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BCF0C-3A6D-AD40-9E0E-2772B682355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187603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E472012-6D1C-8990-AF83-7A7B0475D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265758C8-23AB-F4BE-17CC-8285FB5770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E61ABEE-060B-B3EC-D556-83EE314F18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DE9C9-B254-0C4B-9C3E-796EA6323FB8}" type="datetimeFigureOut">
              <a:rPr lang="de-DE" smtClean="0"/>
              <a:t>13.06.2022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5437452-A27E-F3BE-48D3-4CDED5CBB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795D7F7-1211-4C22-8182-7591E9DD9B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BCF0C-3A6D-AD40-9E0E-2772B682355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526639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A057376B-ABEB-33F5-A379-99A5F564953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817A6F22-25B7-F562-A118-64DCA22347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289E6C7-A1A1-D21B-7FBB-D480976307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DE9C9-B254-0C4B-9C3E-796EA6323FB8}" type="datetimeFigureOut">
              <a:rPr lang="de-DE" smtClean="0"/>
              <a:t>13.06.2022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763EEA9-E2E5-ED51-1C6A-F114B00FBE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993ADA6-E591-49AF-3034-9A6C45217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BCF0C-3A6D-AD40-9E0E-2772B682355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854104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A570108-355A-6FA5-AEF3-496193C36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546A885-C58B-F8DF-03AF-154595C297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AEFC26D-F4EF-A9DD-0579-36036FB7A5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DE9C9-B254-0C4B-9C3E-796EA6323FB8}" type="datetimeFigureOut">
              <a:rPr lang="de-DE" smtClean="0"/>
              <a:t>13.06.2022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8CD7672-24C7-291C-BF77-B570BBBA3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12FA66D-8E86-47EA-7AA8-07FF93EE8F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BCF0C-3A6D-AD40-9E0E-2772B682355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041499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D96C23-64E1-0268-A3EB-D29A1C80AF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53E3C84-F3F4-7E76-1E6B-6B33A47A34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4472116-6663-2E21-C704-83A50E0FCB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DE9C9-B254-0C4B-9C3E-796EA6323FB8}" type="datetimeFigureOut">
              <a:rPr lang="de-DE" smtClean="0"/>
              <a:t>13.06.2022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CE8B7D8-4F0F-B0BF-7147-276086BE4B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F350E1A-F995-DF46-0CFF-0E9E50085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BCF0C-3A6D-AD40-9E0E-2772B682355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064401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4786EE4-69B5-3E03-C880-CF883F4EE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9C3AB4C-877A-FD3B-CD17-53DA968E834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B6D6402-E2CA-14F5-6BC3-BAE24BAA81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2E96C6D-0A86-444C-FE12-5FFA61CD5F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DE9C9-B254-0C4B-9C3E-796EA6323FB8}" type="datetimeFigureOut">
              <a:rPr lang="de-DE" smtClean="0"/>
              <a:t>13.06.2022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1E5E4F6-179A-D6EC-D560-D846C6125E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FCE6DEF-9F3A-1858-F4D0-A3857F5C8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BCF0C-3A6D-AD40-9E0E-2772B682355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111025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F3703D1-6BCF-63F6-FCAB-2BD1FCB0F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F6578F9-A5BF-4FFD-4D18-D1615D1344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DD77FDD-B179-6187-45E2-22DFF2E4A6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8FD8201-0B03-30DE-3968-2FEE995469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6EF8C2E1-7FE2-B539-7FE6-19E5118304B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FFABF6EA-E15B-8F37-76A3-AB063FBADA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DE9C9-B254-0C4B-9C3E-796EA6323FB8}" type="datetimeFigureOut">
              <a:rPr lang="de-DE" smtClean="0"/>
              <a:t>13.06.2022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66EBCF9B-C674-18CD-4598-59FA9EEF15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1E464C5D-FE5B-0E94-E953-7C86B3C7D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BCF0C-3A6D-AD40-9E0E-2772B682355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321988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068719A-19CF-2603-CAFE-94A0E793B1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62DEB64-BD21-C341-204B-421CA2E2C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DE9C9-B254-0C4B-9C3E-796EA6323FB8}" type="datetimeFigureOut">
              <a:rPr lang="de-DE" smtClean="0"/>
              <a:t>13.06.2022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A4448D5-B4FB-58FC-31C7-3555DA198C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20FC05F-B464-B261-F30F-47D411551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BCF0C-3A6D-AD40-9E0E-2772B682355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656920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040AF0DD-BE37-2684-3406-0E403217CA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DE9C9-B254-0C4B-9C3E-796EA6323FB8}" type="datetimeFigureOut">
              <a:rPr lang="de-DE" smtClean="0"/>
              <a:t>13.06.2022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A68EEC3C-3A09-379A-1B5E-0D910CA00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C95AA93-432F-EBA2-9AF5-ED61F94F89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BCF0C-3A6D-AD40-9E0E-2772B682355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886667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9D92F0E-FE67-E1C5-1C2C-AC1C4018D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716EE3C-3940-4150-2998-601282DF2D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0BC9308-5EEE-C117-9AB1-796EF888C4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A42C301-6024-E842-6935-89F09A9FD4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DE9C9-B254-0C4B-9C3E-796EA6323FB8}" type="datetimeFigureOut">
              <a:rPr lang="de-DE" smtClean="0"/>
              <a:t>13.06.2022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1106706-B008-D7CF-415E-CF160A794C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A3CD88E-5C9A-A1C6-F721-63C9FC495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BCF0C-3A6D-AD40-9E0E-2772B682355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533614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56E1B2E-88E8-2BB1-5199-4F6F9B1CA0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D36CBEA2-7497-64BF-F671-DD67D32171D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89DC47E-35EC-03A0-1AE0-537C9BB818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3F6C335-67C5-8E48-EE04-CFF2F4D511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DE9C9-B254-0C4B-9C3E-796EA6323FB8}" type="datetimeFigureOut">
              <a:rPr lang="de-DE" smtClean="0"/>
              <a:t>13.06.2022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8D08209-733C-2B7B-0827-649FF7A48D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F76E545-E0AC-7BD4-9AF3-CC615328B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BCF0C-3A6D-AD40-9E0E-2772B682355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552823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16FDF51C-C1BF-7744-7975-415B0D137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4E891F0-2064-9A92-AFE8-1ABEDCF1E7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D545055-5FD0-6376-8CF5-01547644A1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6DE9C9-B254-0C4B-9C3E-796EA6323FB8}" type="datetimeFigureOut">
              <a:rPr lang="de-DE" smtClean="0"/>
              <a:t>13.06.2022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3D45452-9AF4-1D11-9431-C9D324A30E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1429D71-ED06-F479-0EF7-4F48AA8479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2BCF0C-3A6D-AD40-9E0E-2772B682355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310169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0D59D6-EAA7-D610-E845-19BB40EAC8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64614" y="1783959"/>
            <a:ext cx="4087306" cy="2889114"/>
          </a:xfrm>
        </p:spPr>
        <p:txBody>
          <a:bodyPr anchor="b">
            <a:normAutofit/>
          </a:bodyPr>
          <a:lstStyle/>
          <a:p>
            <a:pPr algn="l"/>
            <a:r>
              <a:rPr lang="de-DE" sz="5400" dirty="0"/>
              <a:t>Webshop Jasmin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E60BDD1-203F-82F0-CDDC-C2CEB22C90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64612" y="4750893"/>
            <a:ext cx="4087305" cy="1147863"/>
          </a:xfrm>
        </p:spPr>
        <p:txBody>
          <a:bodyPr anchor="t">
            <a:normAutofit/>
          </a:bodyPr>
          <a:lstStyle/>
          <a:p>
            <a:r>
              <a:rPr lang="de-DE" sz="2000" dirty="0" err="1"/>
              <a:t>Yimne</a:t>
            </a:r>
            <a:r>
              <a:rPr lang="de-DE" sz="2000" dirty="0"/>
              <a:t> Raid, Antonio Peric und William Lau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17A9EF5-488C-C1A7-A442-C101D42D9C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953" t="2" r="29533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3089070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BA2C10-29B5-3CB2-F528-02D3546D4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de-DE" sz="6600" b="1" dirty="0">
                <a:cs typeface="Aldhabi" pitchFamily="2" charset="-78"/>
              </a:rPr>
              <a:t>Tools</a:t>
            </a:r>
          </a:p>
        </p:txBody>
      </p:sp>
      <p:pic>
        <p:nvPicPr>
          <p:cNvPr id="1026" name="Picture 2" descr="Building a website in RStudio using Hugo and Netlify | Nickopotamus.co.uk">
            <a:extLst>
              <a:ext uri="{FF2B5EF4-FFF2-40B4-BE49-F238E27FC236}">
                <a16:creationId xmlns:a16="http://schemas.microsoft.com/office/drawing/2014/main" id="{DD446F72-81DD-B48F-7DCB-078F1D7420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516" y="1625093"/>
            <a:ext cx="2710461" cy="1621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JavaScript-Schulungen - Skillsoft">
            <a:extLst>
              <a:ext uri="{FF2B5EF4-FFF2-40B4-BE49-F238E27FC236}">
                <a16:creationId xmlns:a16="http://schemas.microsoft.com/office/drawing/2014/main" id="{3F81B003-DCD4-BF83-540F-E06D661AF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787" y="1865142"/>
            <a:ext cx="2013461" cy="2178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Dynamische Query mit Spring und JPA Specification">
            <a:extLst>
              <a:ext uri="{FF2B5EF4-FFF2-40B4-BE49-F238E27FC236}">
                <a16:creationId xmlns:a16="http://schemas.microsoft.com/office/drawing/2014/main" id="{7F34CD36-C458-5251-72F0-6600E11A7B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5478" y="1623399"/>
            <a:ext cx="4144006" cy="2287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Quarkus – einfach erklärt">
            <a:extLst>
              <a:ext uri="{FF2B5EF4-FFF2-40B4-BE49-F238E27FC236}">
                <a16:creationId xmlns:a16="http://schemas.microsoft.com/office/drawing/2014/main" id="{49E97C00-FF4D-D9EA-BC3E-3412D2CBE2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5640" y="4217946"/>
            <a:ext cx="3520071" cy="2640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Photoshop Logo Symbol - Kostenloses Bild auf Pixabay">
            <a:extLst>
              <a:ext uri="{FF2B5EF4-FFF2-40B4-BE49-F238E27FC236}">
                <a16:creationId xmlns:a16="http://schemas.microsoft.com/office/drawing/2014/main" id="{144424A6-3782-27BA-C551-EC9E41AA3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771" y="4456618"/>
            <a:ext cx="2162710" cy="2162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6847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910C85-3FF1-CF38-CAD8-AB40C5691D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b="1" dirty="0"/>
              <a:t>Wie werden die Produkte verwaltet?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444F076-5FB1-C837-84F8-BFF6DB430F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6781" y="2374312"/>
            <a:ext cx="10278438" cy="2787472"/>
          </a:xfrm>
        </p:spPr>
        <p:txBody>
          <a:bodyPr/>
          <a:lstStyle/>
          <a:p>
            <a:r>
              <a:rPr lang="de-DE" dirty="0"/>
              <a:t>Die Produkte werden in einer Datenbank gespeichert</a:t>
            </a:r>
          </a:p>
          <a:p>
            <a:r>
              <a:rPr lang="de-DE" dirty="0"/>
              <a:t>Die Produktinformationen werden aus der Datenbank abgelesen und in ein </a:t>
            </a:r>
            <a:r>
              <a:rPr lang="de-DE" dirty="0" err="1"/>
              <a:t>Markdown</a:t>
            </a:r>
            <a:r>
              <a:rPr lang="de-DE" dirty="0"/>
              <a:t>-File gespeichert. </a:t>
            </a:r>
          </a:p>
          <a:p>
            <a:r>
              <a:rPr lang="de-DE" dirty="0"/>
              <a:t>Vorteil ist, dass die Website sehr viel schneller ist da nicht jedes Mal auf die Datenbank zurückgegriffen werden muss. </a:t>
            </a:r>
          </a:p>
          <a:p>
            <a:r>
              <a:rPr lang="de-DE" dirty="0"/>
              <a:t>Nur Admins können Produkte hinzufügen, editieren oder Löschen. </a:t>
            </a:r>
          </a:p>
        </p:txBody>
      </p:sp>
    </p:spTree>
    <p:extLst>
      <p:ext uri="{BB962C8B-B14F-4D97-AF65-F5344CB8AC3E}">
        <p14:creationId xmlns:p14="http://schemas.microsoft.com/office/powerpoint/2010/main" val="2615612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52F2964-3EBC-A2D0-1126-865EBA29DF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8188" y="365125"/>
            <a:ext cx="5425612" cy="1325563"/>
          </a:xfrm>
        </p:spPr>
        <p:txBody>
          <a:bodyPr/>
          <a:lstStyle/>
          <a:p>
            <a:r>
              <a:rPr lang="de-DE" b="1" dirty="0"/>
              <a:t>Beispiel von einem Produkt in </a:t>
            </a:r>
            <a:r>
              <a:rPr lang="de-DE" b="1" dirty="0" err="1"/>
              <a:t>Markdown</a:t>
            </a:r>
            <a:endParaRPr lang="de-DE" b="1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48622AE-1921-D500-A396-009645F116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28188" y="1948915"/>
            <a:ext cx="5425611" cy="4351338"/>
          </a:xfrm>
        </p:spPr>
        <p:txBody>
          <a:bodyPr>
            <a:normAutofit/>
          </a:bodyPr>
          <a:lstStyle/>
          <a:p>
            <a:r>
              <a:rPr lang="de-DE" sz="1800" dirty="0"/>
              <a:t>„Title“ ist die Bezeichnung vom Produkt</a:t>
            </a:r>
          </a:p>
          <a:p>
            <a:r>
              <a:rPr lang="de-DE" sz="1800" dirty="0"/>
              <a:t>„Price“ ist der jetzige Preis vom Produkt</a:t>
            </a:r>
          </a:p>
          <a:p>
            <a:r>
              <a:rPr lang="de-DE" sz="1800" dirty="0"/>
              <a:t>„</a:t>
            </a:r>
            <a:r>
              <a:rPr lang="de-DE" sz="1800" dirty="0" err="1"/>
              <a:t>shortDescription</a:t>
            </a:r>
            <a:r>
              <a:rPr lang="de-DE" sz="1800" dirty="0"/>
              <a:t>“, ist eine kleine Beschreibung die unter dem Namen auftaucht</a:t>
            </a:r>
          </a:p>
          <a:p>
            <a:r>
              <a:rPr lang="de-DE" sz="1800" dirty="0"/>
              <a:t>Die Produkt ID ist selbsterklärlich :)</a:t>
            </a:r>
          </a:p>
          <a:p>
            <a:r>
              <a:rPr lang="de-DE" sz="1800" dirty="0"/>
              <a:t>Mit „</a:t>
            </a:r>
            <a:r>
              <a:rPr lang="de-DE" sz="1800" dirty="0" err="1"/>
              <a:t>sizeselector</a:t>
            </a:r>
            <a:r>
              <a:rPr lang="de-DE" sz="1800" dirty="0"/>
              <a:t>“ kann ausgewählt werden wie viel Gramm man von einem Produkt haben will</a:t>
            </a:r>
          </a:p>
          <a:p>
            <a:r>
              <a:rPr lang="de-DE" sz="1800" dirty="0"/>
              <a:t>Mit „</a:t>
            </a:r>
            <a:r>
              <a:rPr lang="de-DE" sz="1800" dirty="0" err="1"/>
              <a:t>amount</a:t>
            </a:r>
            <a:r>
              <a:rPr lang="de-DE" sz="1800" dirty="0"/>
              <a:t>“ kann festgelegt werden in welchen Größen das Produkt angeboten werden kann und um wie viel Geld sich der Preis erhöht</a:t>
            </a:r>
          </a:p>
          <a:p>
            <a:r>
              <a:rPr lang="de-DE" sz="1800" dirty="0"/>
              <a:t>Und zum Schluss fügt man die Pfade zu den Bildern hinzu und mit „</a:t>
            </a:r>
            <a:r>
              <a:rPr lang="de-DE" sz="1800" dirty="0" err="1"/>
              <a:t>Longdescription</a:t>
            </a:r>
            <a:r>
              <a:rPr lang="de-DE" sz="1800" dirty="0"/>
              <a:t>“ die genaue Beschreibung zum Produkt</a:t>
            </a:r>
          </a:p>
          <a:p>
            <a:endParaRPr lang="de-DE" sz="180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B49535E-403D-AEEF-59C0-F470DD7091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611" y="495661"/>
            <a:ext cx="5145555" cy="60446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61971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4023BFE-1CE9-C998-47F1-4EF8CA853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b="1" dirty="0"/>
              <a:t>Wie es auf der Website aussieht</a:t>
            </a:r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CF653DE2-EA3D-D5C6-51E4-CBD76511FB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64669" y="1361873"/>
            <a:ext cx="9262661" cy="5496127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2BDDE5F9-AEC6-0859-61DF-D186CE222608}"/>
              </a:ext>
            </a:extLst>
          </p:cNvPr>
          <p:cNvSpPr txBox="1"/>
          <p:nvPr/>
        </p:nvSpPr>
        <p:spPr>
          <a:xfrm>
            <a:off x="4869952" y="2318104"/>
            <a:ext cx="739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Title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1265CCD5-0A19-2CCB-A6E7-BFE9EC41DAA8}"/>
              </a:ext>
            </a:extLst>
          </p:cNvPr>
          <p:cNvSpPr txBox="1"/>
          <p:nvPr/>
        </p:nvSpPr>
        <p:spPr>
          <a:xfrm>
            <a:off x="7241570" y="3138325"/>
            <a:ext cx="739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Title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E1A488D9-462F-1CE4-030C-B575C13576B1}"/>
              </a:ext>
            </a:extLst>
          </p:cNvPr>
          <p:cNvSpPr txBox="1"/>
          <p:nvPr/>
        </p:nvSpPr>
        <p:spPr>
          <a:xfrm>
            <a:off x="6994990" y="3505088"/>
            <a:ext cx="7397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FF0000"/>
                </a:solidFill>
              </a:rPr>
              <a:t>Price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7293D17D-3561-4C1D-FCFC-C62DC06EC562}"/>
              </a:ext>
            </a:extLst>
          </p:cNvPr>
          <p:cNvSpPr txBox="1"/>
          <p:nvPr/>
        </p:nvSpPr>
        <p:spPr>
          <a:xfrm>
            <a:off x="7929936" y="3839563"/>
            <a:ext cx="2282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FF0000"/>
                </a:solidFill>
              </a:rPr>
              <a:t>Shortdescription</a:t>
            </a:r>
            <a:endParaRPr lang="de-DE" dirty="0">
              <a:solidFill>
                <a:srgbClr val="FF0000"/>
              </a:solidFill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3BDAD0BD-0A4C-EB38-8D6C-2A10E2DFB5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6948" y="5905393"/>
            <a:ext cx="5457218" cy="827553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89E22734-E07A-5785-F2CB-EC250D8A055F}"/>
              </a:ext>
            </a:extLst>
          </p:cNvPr>
          <p:cNvSpPr txBox="1"/>
          <p:nvPr/>
        </p:nvSpPr>
        <p:spPr>
          <a:xfrm>
            <a:off x="6470151" y="5846321"/>
            <a:ext cx="2282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FF0000"/>
                </a:solidFill>
              </a:rPr>
              <a:t>Longdescription</a:t>
            </a:r>
            <a:endParaRPr lang="de-DE" dirty="0">
              <a:solidFill>
                <a:srgbClr val="FF0000"/>
              </a:solidFill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48317BA8-0C63-0F93-CDA6-235C446690E9}"/>
              </a:ext>
            </a:extLst>
          </p:cNvPr>
          <p:cNvSpPr txBox="1"/>
          <p:nvPr/>
        </p:nvSpPr>
        <p:spPr>
          <a:xfrm>
            <a:off x="5506948" y="5080959"/>
            <a:ext cx="2282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Images</a:t>
            </a:r>
          </a:p>
        </p:txBody>
      </p:sp>
    </p:spTree>
    <p:extLst>
      <p:ext uri="{BB962C8B-B14F-4D97-AF65-F5344CB8AC3E}">
        <p14:creationId xmlns:p14="http://schemas.microsoft.com/office/powerpoint/2010/main" val="141904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10" grpId="0"/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5F98390-2A44-0629-D6F7-60C94B737A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7549"/>
            <a:ext cx="10515600" cy="1325563"/>
          </a:xfrm>
        </p:spPr>
        <p:txBody>
          <a:bodyPr/>
          <a:lstStyle/>
          <a:p>
            <a:pPr algn="ctr"/>
            <a:r>
              <a:rPr lang="de-DE" b="1" dirty="0"/>
              <a:t>Die Klasse vom Produkt in JPA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859B1F4-22D5-EF3A-607D-42F91D12AC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7612" y="1706939"/>
            <a:ext cx="4676775" cy="496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392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3769F5-C836-056D-8F91-386A570CF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b="1" dirty="0" err="1"/>
              <a:t>ProduktModel</a:t>
            </a:r>
            <a:r>
              <a:rPr lang="de-DE" b="1" dirty="0"/>
              <a:t> im </a:t>
            </a:r>
            <a:r>
              <a:rPr lang="de-DE" b="1" dirty="0" err="1"/>
              <a:t>Swagger</a:t>
            </a:r>
            <a:endParaRPr lang="de-DE" b="1" dirty="0"/>
          </a:p>
        </p:txBody>
      </p:sp>
      <p:pic>
        <p:nvPicPr>
          <p:cNvPr id="6" name="Inhaltsplatzhalter 5" descr="Ein Bild, das Text enthält.&#10;&#10;Automatisch generierte Beschreibung">
            <a:extLst>
              <a:ext uri="{FF2B5EF4-FFF2-40B4-BE49-F238E27FC236}">
                <a16:creationId xmlns:a16="http://schemas.microsoft.com/office/drawing/2014/main" id="{9FE15CFB-2517-8582-2376-48F89DA110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57450" y="2369344"/>
            <a:ext cx="7277100" cy="3263900"/>
          </a:xfrm>
        </p:spPr>
      </p:pic>
    </p:spTree>
    <p:extLst>
      <p:ext uri="{BB962C8B-B14F-4D97-AF65-F5344CB8AC3E}">
        <p14:creationId xmlns:p14="http://schemas.microsoft.com/office/powerpoint/2010/main" val="609462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191</Words>
  <Application>Microsoft Office PowerPoint</Application>
  <PresentationFormat>Breitbild</PresentationFormat>
  <Paragraphs>25</Paragraphs>
  <Slides>7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</vt:lpstr>
      <vt:lpstr>Webshop Jasmin</vt:lpstr>
      <vt:lpstr>Tools</vt:lpstr>
      <vt:lpstr>Wie werden die Produkte verwaltet?</vt:lpstr>
      <vt:lpstr>Beispiel von einem Produkt in Markdown</vt:lpstr>
      <vt:lpstr>Wie es auf der Website aussieht</vt:lpstr>
      <vt:lpstr>Die Klasse vom Produkt in JPA</vt:lpstr>
      <vt:lpstr>ProduktModel im Swagger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Webshop Jasmin</dc:title>
  <dc:creator>Yimne Raid</dc:creator>
  <cp:lastModifiedBy>William Lau</cp:lastModifiedBy>
  <cp:revision>13</cp:revision>
  <dcterms:created xsi:type="dcterms:W3CDTF">2022-06-12T20:38:14Z</dcterms:created>
  <dcterms:modified xsi:type="dcterms:W3CDTF">2022-06-13T07:09:16Z</dcterms:modified>
</cp:coreProperties>
</file>